
<file path=[Content_Types].xml><?xml version="1.0" encoding="utf-8"?>
<Types xmlns="http://schemas.openxmlformats.org/package/2006/content-types"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9.xml" Type="http://schemas.openxmlformats.org/officeDocument/2006/relationships/slide" Id="rId14"/><Relationship Target="presProps.xml" Type="http://schemas.openxmlformats.org/officeDocument/2006/relationships/presProps" Id="rId2"/><Relationship Target="slides/slide7.xml" Type="http://schemas.openxmlformats.org/officeDocument/2006/relationships/slide" Id="rId12"/><Relationship Target="theme/theme2.xml" Type="http://schemas.openxmlformats.org/officeDocument/2006/relationships/theme" Id="rId1"/><Relationship Target="slides/slide8.xml" Type="http://schemas.openxmlformats.org/officeDocument/2006/relationships/slide" Id="rId13"/><Relationship Target="slideMasters/slideMaster1.xml" Type="http://schemas.openxmlformats.org/officeDocument/2006/relationships/slideMaster" Id="rId4"/><Relationship Target="slides/slide5.xml" Type="http://schemas.openxmlformats.org/officeDocument/2006/relationships/slide" Id="rId10"/><Relationship Target="tableStyles.xml" Type="http://schemas.openxmlformats.org/officeDocument/2006/relationships/tableStyles" Id="rId3"/><Relationship Target="slides/slide6.xml" Type="http://schemas.openxmlformats.org/officeDocument/2006/relationships/slide" Id="rId11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1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3" name="Shape 7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4" name="Shape 74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0" name="Shape 8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1" name="Shape 8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2" name="Shape 8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7" name="Shape 8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8" name="Shape 88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4" name="Shape 9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5" name="Shape 95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1" name="Shape 10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2" name="Shape 102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3" name="Shape 10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8" name="Shape 10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9" name="Shape 109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0" name="Shape 11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5" name="Shape 11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6" name="Shape 116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7" name="Shape 11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2" name="Shape 1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3" name="Shape 12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24" name="Shape 12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9" name="Shape 12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0" name="Shape 13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31" name="Shape 13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" name="Shape 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" name="Shape 8"/>
          <p:cNvSpPr/>
          <p:nvPr/>
        </p:nvSpPr>
        <p:spPr>
          <a:xfrm>
            <a:off y="1200150" x="0"/>
            <a:ext cy="2743199" cx="9144000"/>
          </a:xfrm>
          <a:prstGeom prst="rect">
            <a:avLst/>
          </a:prstGeom>
          <a:solidFill>
            <a:schemeClr val="dk1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9" name="Shape 9"/>
          <p:cNvGrpSpPr/>
          <p:nvPr/>
        </p:nvGrpSpPr>
        <p:grpSpPr>
          <a:xfrm>
            <a:off y="-1078" x="0"/>
            <a:ext cy="5144627" cx="1827407"/>
            <a:chOff y="-1438" x="0"/>
            <a:chExt cy="6859503" cx="798029"/>
          </a:xfrm>
        </p:grpSpPr>
        <p:sp>
          <p:nvSpPr>
            <p:cNvPr id="10" name="Shape 10"/>
            <p:cNvSpPr/>
            <p:nvPr/>
          </p:nvSpPr>
          <p:spPr>
            <a:xfrm>
              <a:off y="-1438" x="0"/>
              <a:ext cy="6858065" cx="798029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1" name="Shape 11"/>
            <p:cNvSpPr/>
            <p:nvPr/>
          </p:nvSpPr>
          <p:spPr>
            <a:xfrm>
              <a:off y="0" x="0"/>
              <a:ext cy="6858065" cx="399014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12" name="Shape 12"/>
          <p:cNvGrpSpPr/>
          <p:nvPr/>
        </p:nvGrpSpPr>
        <p:grpSpPr>
          <a:xfrm flipH="1">
            <a:off y="0" x="7316591"/>
            <a:ext cy="5144627" cx="1827407"/>
            <a:chOff y="-1438" x="0"/>
            <a:chExt cy="6859503" cx="798029"/>
          </a:xfrm>
        </p:grpSpPr>
        <p:sp>
          <p:nvSpPr>
            <p:cNvPr id="13" name="Shape 13"/>
            <p:cNvSpPr/>
            <p:nvPr/>
          </p:nvSpPr>
          <p:spPr>
            <a:xfrm>
              <a:off y="-1438" x="0"/>
              <a:ext cy="6858065" cx="798029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4" name="Shape 14"/>
            <p:cNvSpPr/>
            <p:nvPr/>
          </p:nvSpPr>
          <p:spPr>
            <a:xfrm>
              <a:off y="0" x="0"/>
              <a:ext cy="6858065" cx="399014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15" name="Shape 15"/>
          <p:cNvSpPr txBox="1"/>
          <p:nvPr>
            <p:ph type="ctrTitle"/>
          </p:nvPr>
        </p:nvSpPr>
        <p:spPr>
          <a:xfrm>
            <a:off y="1568184" x="685800"/>
            <a:ext cy="1238099" cx="77724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algn="ctr" indent="304800">
              <a:buSzPct val="100000"/>
              <a:defRPr sz="4800"/>
            </a:lvl1pPr>
            <a:lvl2pPr algn="ctr" indent="304800">
              <a:buSzPct val="100000"/>
              <a:defRPr sz="4800"/>
            </a:lvl2pPr>
            <a:lvl3pPr algn="ctr" indent="304800">
              <a:buSzPct val="100000"/>
              <a:defRPr sz="4800"/>
            </a:lvl3pPr>
            <a:lvl4pPr algn="ctr" indent="304800">
              <a:buSzPct val="100000"/>
              <a:defRPr sz="4800"/>
            </a:lvl4pPr>
            <a:lvl5pPr algn="ctr" indent="304800">
              <a:buSzPct val="100000"/>
              <a:defRPr sz="4800"/>
            </a:lvl5pPr>
            <a:lvl6pPr algn="ctr" indent="304800">
              <a:buSzPct val="100000"/>
              <a:defRPr sz="4800"/>
            </a:lvl6pPr>
            <a:lvl7pPr algn="ctr" indent="304800">
              <a:buSzPct val="100000"/>
              <a:defRPr sz="4800"/>
            </a:lvl7pPr>
            <a:lvl8pPr algn="ctr" indent="304800">
              <a:buSzPct val="100000"/>
              <a:defRPr sz="4800"/>
            </a:lvl8pPr>
            <a:lvl9pPr algn="ctr" indent="304800">
              <a:buSzPct val="100000"/>
              <a:defRPr sz="4800"/>
            </a:lvl9pPr>
          </a:lstStyle>
          <a:p/>
        </p:txBody>
      </p:sp>
      <p:sp>
        <p:nvSpPr>
          <p:cNvPr id="16" name="Shape 16"/>
          <p:cNvSpPr txBox="1"/>
          <p:nvPr>
            <p:ph idx="1" type="subTitle"/>
          </p:nvPr>
        </p:nvSpPr>
        <p:spPr>
          <a:xfrm>
            <a:off y="2914650" x="685800"/>
            <a:ext cy="658500" cx="77724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1pPr>
            <a:lvl2pPr algn="ctr" indent="152400" marL="0">
              <a:spcBef>
                <a:spcPts val="0"/>
              </a:spcBef>
              <a:buClr>
                <a:schemeClr val="lt2"/>
              </a:buClr>
              <a:buNone/>
              <a:defRPr>
                <a:solidFill>
                  <a:schemeClr val="lt2"/>
                </a:solidFill>
              </a:defRPr>
            </a:lvl2pPr>
            <a:lvl3pPr algn="ctr" indent="152400" marL="0">
              <a:spcBef>
                <a:spcPts val="0"/>
              </a:spcBef>
              <a:buClr>
                <a:schemeClr val="lt2"/>
              </a:buClr>
              <a:buNone/>
              <a:defRPr>
                <a:solidFill>
                  <a:schemeClr val="lt2"/>
                </a:solidFill>
              </a:defRPr>
            </a:lvl3pPr>
            <a:lvl4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4pPr>
            <a:lvl5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5pPr>
            <a:lvl6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6pPr>
            <a:lvl7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7pPr>
            <a:lvl8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8pPr>
            <a:lvl9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7" name="Shape 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" name="Shape 18"/>
          <p:cNvSpPr/>
          <p:nvPr/>
        </p:nvSpPr>
        <p:spPr>
          <a:xfrm>
            <a:off y="-1078" x="0"/>
            <a:ext cy="11441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19" name="Shape 19"/>
          <p:cNvGrpSpPr/>
          <p:nvPr/>
        </p:nvGrpSpPr>
        <p:grpSpPr>
          <a:xfrm>
            <a:off y="-1078" x="0"/>
            <a:ext cy="5144627" cx="649180"/>
            <a:chOff y="-1438" x="0"/>
            <a:chExt cy="6859503" cx="649180"/>
          </a:xfrm>
        </p:grpSpPr>
        <p:sp>
          <p:nvSpPr>
            <p:cNvPr id="20" name="Shape 20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1" name="Shape 21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22" name="Shape 22"/>
          <p:cNvGrpSpPr/>
          <p:nvPr/>
        </p:nvGrpSpPr>
        <p:grpSpPr>
          <a:xfrm flipH="1">
            <a:off y="0" x="8494493"/>
            <a:ext cy="5144627" cx="649180"/>
            <a:chOff y="-1438" x="0"/>
            <a:chExt cy="6859503" cx="649180"/>
          </a:xfrm>
        </p:grpSpPr>
        <p:sp>
          <p:nvSpPr>
            <p:cNvPr id="23" name="Shape 2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4" name="Shape 2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25" name="Shape 25"/>
          <p:cNvSpPr/>
          <p:nvPr/>
        </p:nvSpPr>
        <p:spPr>
          <a:xfrm>
            <a:off y="4743450" x="0"/>
            <a:ext cy="4010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26" name="Shape 26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8" name="Shape 2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9" name="Shape 29"/>
          <p:cNvSpPr/>
          <p:nvPr/>
        </p:nvSpPr>
        <p:spPr>
          <a:xfrm>
            <a:off y="-1078" x="0"/>
            <a:ext cy="11441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30" name="Shape 30"/>
          <p:cNvGrpSpPr/>
          <p:nvPr/>
        </p:nvGrpSpPr>
        <p:grpSpPr>
          <a:xfrm>
            <a:off y="-1078" x="0"/>
            <a:ext cy="5144627" cx="649180"/>
            <a:chOff y="-1438" x="0"/>
            <a:chExt cy="6859503" cx="649180"/>
          </a:xfrm>
        </p:grpSpPr>
        <p:sp>
          <p:nvSpPr>
            <p:cNvPr id="31" name="Shape 31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2" name="Shape 32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33" name="Shape 33"/>
          <p:cNvGrpSpPr/>
          <p:nvPr/>
        </p:nvGrpSpPr>
        <p:grpSpPr>
          <a:xfrm flipH="1">
            <a:off y="0" x="8494493"/>
            <a:ext cy="5144627" cx="649180"/>
            <a:chOff y="-1438" x="0"/>
            <a:chExt cy="6859503" cx="649180"/>
          </a:xfrm>
        </p:grpSpPr>
        <p:sp>
          <p:nvSpPr>
            <p:cNvPr id="34" name="Shape 34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5" name="Shape 35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36" name="Shape 36"/>
          <p:cNvSpPr/>
          <p:nvPr/>
        </p:nvSpPr>
        <p:spPr>
          <a:xfrm>
            <a:off y="4743450" x="0"/>
            <a:ext cy="4010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38" name="Shape 38"/>
          <p:cNvSpPr txBox="1"/>
          <p:nvPr>
            <p:ph idx="1" type="body"/>
          </p:nvPr>
        </p:nvSpPr>
        <p:spPr>
          <a:xfrm>
            <a:off y="1200150" x="457200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y="1200150" x="4692273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0" name="Shape 4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1" name="Shape 41"/>
          <p:cNvSpPr/>
          <p:nvPr/>
        </p:nvSpPr>
        <p:spPr>
          <a:xfrm>
            <a:off y="-1078" x="0"/>
            <a:ext cy="11441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42" name="Shape 42"/>
          <p:cNvGrpSpPr/>
          <p:nvPr/>
        </p:nvGrpSpPr>
        <p:grpSpPr>
          <a:xfrm>
            <a:off y="-1078" x="0"/>
            <a:ext cy="5144627" cx="649180"/>
            <a:chOff y="-1438" x="0"/>
            <a:chExt cy="6859503" cx="649180"/>
          </a:xfrm>
        </p:grpSpPr>
        <p:sp>
          <p:nvSpPr>
            <p:cNvPr id="43" name="Shape 4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44" name="Shape 4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45" name="Shape 45"/>
          <p:cNvGrpSpPr/>
          <p:nvPr/>
        </p:nvGrpSpPr>
        <p:grpSpPr>
          <a:xfrm flipH="1">
            <a:off y="0" x="8494493"/>
            <a:ext cy="5144627" cx="649180"/>
            <a:chOff y="-1438" x="0"/>
            <a:chExt cy="6859503" cx="649180"/>
          </a:xfrm>
        </p:grpSpPr>
        <p:sp>
          <p:nvSpPr>
            <p:cNvPr id="46" name="Shape 46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47" name="Shape 47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48" name="Shape 48"/>
          <p:cNvSpPr/>
          <p:nvPr/>
        </p:nvSpPr>
        <p:spPr>
          <a:xfrm>
            <a:off y="4743450" x="0"/>
            <a:ext cy="4010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49" name="Shape 49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50" name="Shape 5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1" name="Shape 51"/>
          <p:cNvSpPr/>
          <p:nvPr/>
        </p:nvSpPr>
        <p:spPr>
          <a:xfrm>
            <a:off y="-1078" x="0"/>
            <a:ext cy="11441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52" name="Shape 52"/>
          <p:cNvGrpSpPr/>
          <p:nvPr/>
        </p:nvGrpSpPr>
        <p:grpSpPr>
          <a:xfrm>
            <a:off y="-1078" x="0"/>
            <a:ext cy="5144627" cx="649180"/>
            <a:chOff y="-1438" x="0"/>
            <a:chExt cy="6859503" cx="649180"/>
          </a:xfrm>
        </p:grpSpPr>
        <p:sp>
          <p:nvSpPr>
            <p:cNvPr id="53" name="Shape 5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54" name="Shape 5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55" name="Shape 55"/>
          <p:cNvGrpSpPr/>
          <p:nvPr/>
        </p:nvGrpSpPr>
        <p:grpSpPr>
          <a:xfrm flipH="1">
            <a:off y="0" x="8494493"/>
            <a:ext cy="5144627" cx="649180"/>
            <a:chOff y="-1438" x="0"/>
            <a:chExt cy="6859503" cx="649180"/>
          </a:xfrm>
        </p:grpSpPr>
        <p:sp>
          <p:nvSpPr>
            <p:cNvPr id="56" name="Shape 56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57" name="Shape 57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58" name="Shape 58"/>
          <p:cNvSpPr/>
          <p:nvPr/>
        </p:nvSpPr>
        <p:spPr>
          <a:xfrm>
            <a:off y="4743450" x="0"/>
            <a:ext cy="4010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59" name="Shape 59"/>
          <p:cNvSpPr txBox="1"/>
          <p:nvPr>
            <p:ph idx="1" type="body"/>
          </p:nvPr>
        </p:nvSpPr>
        <p:spPr>
          <a:xfrm>
            <a:off y="4406309" x="457200"/>
            <a:ext cy="5195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indent="-171450" marL="285750">
              <a:spcBef>
                <a:spcPts val="0"/>
              </a:spcBef>
              <a:buClr>
                <a:schemeClr val="lt2"/>
              </a:buClr>
              <a:buSzPct val="100000"/>
              <a:buNone/>
              <a:defRPr sz="1800">
                <a:solidFill>
                  <a:schemeClr val="lt2"/>
                </a:solidFill>
              </a:defRPr>
            </a:lvl1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60" name="Shape 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1" name="Shape 61"/>
          <p:cNvSpPr/>
          <p:nvPr/>
        </p:nvSpPr>
        <p:spPr>
          <a:xfrm>
            <a:off y="-1078" x="0"/>
            <a:ext cy="11441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62" name="Shape 62"/>
          <p:cNvGrpSpPr/>
          <p:nvPr/>
        </p:nvGrpSpPr>
        <p:grpSpPr>
          <a:xfrm>
            <a:off y="-1078" x="0"/>
            <a:ext cy="5144627" cx="649180"/>
            <a:chOff y="-1438" x="0"/>
            <a:chExt cy="6859503" cx="649180"/>
          </a:xfrm>
        </p:grpSpPr>
        <p:sp>
          <p:nvSpPr>
            <p:cNvPr id="63" name="Shape 6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64" name="Shape 6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65" name="Shape 65"/>
          <p:cNvGrpSpPr/>
          <p:nvPr/>
        </p:nvGrpSpPr>
        <p:grpSpPr>
          <a:xfrm flipH="1">
            <a:off y="0" x="8494493"/>
            <a:ext cy="5144627" cx="649180"/>
            <a:chOff y="-1438" x="0"/>
            <a:chExt cy="6859503" cx="649180"/>
          </a:xfrm>
        </p:grpSpPr>
        <p:sp>
          <p:nvSpPr>
            <p:cNvPr id="66" name="Shape 66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67" name="Shape 67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68" name="Shape 68"/>
          <p:cNvSpPr/>
          <p:nvPr/>
        </p:nvSpPr>
        <p:spPr>
          <a:xfrm>
            <a:off y="4743450" x="0"/>
            <a:ext cy="4010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3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chemeClr val="dk2"/>
            </a:gs>
            <a:gs pos="100000">
              <a:schemeClr val="dk1"/>
            </a:gs>
          </a:gsLst>
          <a:path path="circle">
            <a:fillToRect t="50%" b="50%" r="50%" l="50%"/>
          </a:path>
          <a:tileRect/>
        </a:gra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-152400" marL="342900">
              <a:spcBef>
                <a:spcPts val="600"/>
              </a:spcBef>
              <a:buClr>
                <a:schemeClr val="lt1"/>
              </a:buClr>
              <a:buSzPct val="100000"/>
              <a:buFont typeface="Trebuchet MS"/>
              <a:defRPr sz="30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133350" marL="742950">
              <a:spcBef>
                <a:spcPts val="480"/>
              </a:spcBef>
              <a:buClr>
                <a:schemeClr val="lt1"/>
              </a:buClr>
              <a:buSzPct val="100000"/>
              <a:buFont typeface="Trebuchet MS"/>
              <a:defRPr sz="24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76200" marL="1143000">
              <a:spcBef>
                <a:spcPts val="480"/>
              </a:spcBef>
              <a:buClr>
                <a:schemeClr val="lt1"/>
              </a:buClr>
              <a:buSzPct val="100000"/>
              <a:buFont typeface="Trebuchet MS"/>
              <a:defRPr sz="24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114300" marL="16002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114300" marL="20574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114300" marL="25146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114300" marL="29718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114300" marL="34290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114300" marL="38862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7.pn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5.xml" Type="http://schemas.openxmlformats.org/officeDocument/2006/relationships/slideLayout" Id="rId1"/><Relationship Target="../media/image04.png" Type="http://schemas.openxmlformats.org/officeDocument/2006/relationships/image" Id="rId3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png" Type="http://schemas.openxmlformats.org/officeDocument/2006/relationships/image" Id="rId3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0.pn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1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2.pn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6.pn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8.pn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5.pn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9" name="Shape 6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0" name="Shape 70"/>
          <p:cNvSpPr txBox="1"/>
          <p:nvPr>
            <p:ph type="ctrTitle"/>
          </p:nvPr>
        </p:nvSpPr>
        <p:spPr>
          <a:xfrm>
            <a:off y="45659" x="685800"/>
            <a:ext cy="1238099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l" indent="457200" marL="0">
              <a:buNone/>
            </a:pPr>
            <a:r>
              <a:rPr lang="es"/>
              <a:t>         La Mansion </a:t>
            </a:r>
          </a:p>
        </p:txBody>
      </p:sp>
      <p:sp>
        <p:nvSpPr>
          <p:cNvPr id="71" name="Shape 71"/>
          <p:cNvSpPr txBox="1"/>
          <p:nvPr>
            <p:ph idx="1" type="subTitle"/>
          </p:nvPr>
        </p:nvSpPr>
        <p:spPr>
          <a:xfrm>
            <a:off y="3927375" x="730325"/>
            <a:ext cy="622799" cx="7772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>
              <a:buNone/>
            </a:pPr>
            <a:r>
              <a:rPr lang="es"/>
              <a:t>Por: Kaitlin Loughlin</a:t>
            </a:r>
          </a:p>
        </p:txBody>
      </p:sp>
      <p:sp>
        <p:nvSpPr>
          <p:cNvPr id="72" name="Shape 72"/>
          <p:cNvSpPr/>
          <p:nvPr/>
        </p:nvSpPr>
        <p:spPr>
          <a:xfrm>
            <a:off y="1216137" x="2516199"/>
            <a:ext cy="2711224" cx="41116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flip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6" name="Shape 7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7" name="Shape 77"/>
          <p:cNvSpPr txBox="1"/>
          <p:nvPr>
            <p:ph type="title"/>
          </p:nvPr>
        </p:nvSpPr>
        <p:spPr>
          <a:xfrm>
            <a:off y="205978" x="457200"/>
            <a:ext cy="9942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s"/>
              <a:t>                 La Cocina</a:t>
            </a:r>
          </a:p>
        </p:txBody>
      </p:sp>
      <p:sp>
        <p:nvSpPr>
          <p:cNvPr id="78" name="Shape 78"/>
          <p:cNvSpPr txBox="1"/>
          <p:nvPr>
            <p:ph idx="1" type="body"/>
          </p:nvPr>
        </p:nvSpPr>
        <p:spPr>
          <a:xfrm>
            <a:off y="4406309" x="457200"/>
            <a:ext cy="5195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s"/>
              <a:t>Es una cocina. Es muy bella y bonita.</a:t>
            </a:r>
          </a:p>
        </p:txBody>
      </p:sp>
      <p:sp>
        <p:nvSpPr>
          <p:cNvPr id="79" name="Shape 79"/>
          <p:cNvSpPr/>
          <p:nvPr/>
        </p:nvSpPr>
        <p:spPr>
          <a:xfrm>
            <a:off y="1163450" x="2572225"/>
            <a:ext cy="2600175" cx="34651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3" name="Shape 8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4" name="Shape 84"/>
          <p:cNvSpPr txBox="1"/>
          <p:nvPr>
            <p:ph idx="1" type="body"/>
          </p:nvPr>
        </p:nvSpPr>
        <p:spPr>
          <a:xfrm>
            <a:off y="3897975" x="366000"/>
            <a:ext cy="1045800" cx="83208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s"/>
              <a:t>     Es un comedor. Es fabuloso y magnífico.</a:t>
            </a:r>
          </a:p>
        </p:txBody>
      </p:sp>
      <p:sp>
        <p:nvSpPr>
          <p:cNvPr id="85" name="Shape 8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indent="0" marL="2286000">
              <a:buNone/>
            </a:pPr>
            <a:r>
              <a:rPr lang="es"/>
              <a:t>   El Comedor</a:t>
            </a:r>
          </a:p>
        </p:txBody>
      </p:sp>
      <p:sp>
        <p:nvSpPr>
          <p:cNvPr id="86" name="Shape 86"/>
          <p:cNvSpPr/>
          <p:nvPr/>
        </p:nvSpPr>
        <p:spPr>
          <a:xfrm>
            <a:off y="1063375" x="2560225"/>
            <a:ext cy="2834599" cx="37578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prism dir="l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0" name="Shape 9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1" name="Shape 91"/>
          <p:cNvSpPr txBox="1"/>
          <p:nvPr>
            <p:ph type="title"/>
          </p:nvPr>
        </p:nvSpPr>
        <p:spPr>
          <a:xfrm>
            <a:off y="1970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s"/>
              <a:t>                     La Sala</a:t>
            </a:r>
          </a:p>
        </p:txBody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y="3764400" x="457200"/>
            <a:ext cy="10547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s"/>
              <a:t>     Es una sala. Es nueva y lujosa.</a:t>
            </a:r>
          </a:p>
        </p:txBody>
      </p:sp>
      <p:sp>
        <p:nvSpPr>
          <p:cNvPr id="93" name="Shape 93"/>
          <p:cNvSpPr/>
          <p:nvPr/>
        </p:nvSpPr>
        <p:spPr>
          <a:xfrm>
            <a:off y="1054475" x="2222500"/>
            <a:ext cy="2709925" cx="38811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7" name="Shape 9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8" name="Shape 98"/>
          <p:cNvSpPr txBox="1"/>
          <p:nvPr>
            <p:ph type="title"/>
          </p:nvPr>
        </p:nvSpPr>
        <p:spPr>
          <a:xfrm>
            <a:off y="1970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lang="es"/>
              <a:t>                    El Baño</a:t>
            </a:r>
          </a:p>
        </p:txBody>
      </p:sp>
      <p:sp>
        <p:nvSpPr>
          <p:cNvPr id="99" name="Shape 99"/>
          <p:cNvSpPr txBox="1"/>
          <p:nvPr>
            <p:ph idx="1" type="body"/>
          </p:nvPr>
        </p:nvSpPr>
        <p:spPr>
          <a:xfrm>
            <a:off y="3871250" x="457350"/>
            <a:ext cy="10547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s"/>
              <a:t>     Es un baño. Es muy grande y nuevo.</a:t>
            </a:r>
          </a:p>
        </p:txBody>
      </p:sp>
      <p:sp>
        <p:nvSpPr>
          <p:cNvPr id="100" name="Shape 100"/>
          <p:cNvSpPr/>
          <p:nvPr/>
        </p:nvSpPr>
        <p:spPr>
          <a:xfrm>
            <a:off y="1090100" x="2110650"/>
            <a:ext cy="2816774" cx="38434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4" name="Shape 10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5" name="Shape 10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indent="457200" marL="1828800">
              <a:buNone/>
            </a:pPr>
            <a:r>
              <a:rPr lang="es"/>
              <a:t>   El Cuarto</a:t>
            </a:r>
          </a:p>
        </p:txBody>
      </p:sp>
      <p:sp>
        <p:nvSpPr>
          <p:cNvPr id="106" name="Shape 106"/>
          <p:cNvSpPr txBox="1"/>
          <p:nvPr>
            <p:ph idx="1" type="body"/>
          </p:nvPr>
        </p:nvSpPr>
        <p:spPr>
          <a:xfrm>
            <a:off y="3893500" x="399325"/>
            <a:ext cy="1032299" cx="8287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s"/>
              <a:t>        Es un cuarto. Es pequeño y lujoso.</a:t>
            </a:r>
          </a:p>
        </p:txBody>
      </p:sp>
      <p:sp>
        <p:nvSpPr>
          <p:cNvPr id="107" name="Shape 107"/>
          <p:cNvSpPr/>
          <p:nvPr/>
        </p:nvSpPr>
        <p:spPr>
          <a:xfrm>
            <a:off y="1063375" x="2502925"/>
            <a:ext cy="2830125" cx="34737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gallery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1" name="Shape 11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2" name="Shape 112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indent="457200" marL="2286000">
              <a:buNone/>
            </a:pPr>
            <a:r>
              <a:rPr lang="es"/>
              <a:t> El Patio</a:t>
            </a:r>
          </a:p>
        </p:txBody>
      </p:sp>
      <p:sp>
        <p:nvSpPr>
          <p:cNvPr id="113" name="Shape 113"/>
          <p:cNvSpPr txBox="1"/>
          <p:nvPr>
            <p:ph idx="1" type="body"/>
          </p:nvPr>
        </p:nvSpPr>
        <p:spPr>
          <a:xfrm>
            <a:off y="4068450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s"/>
              <a:t>  </a:t>
            </a:r>
            <a:r>
              <a:rPr sz="3000" lang="es"/>
              <a:t>Es un patio. Es estupendo y impresionante.</a:t>
            </a:r>
          </a:p>
        </p:txBody>
      </p:sp>
      <p:sp>
        <p:nvSpPr>
          <p:cNvPr id="114" name="Shape 114"/>
          <p:cNvSpPr/>
          <p:nvPr/>
        </p:nvSpPr>
        <p:spPr>
          <a:xfrm>
            <a:off y="1063375" x="2939150"/>
            <a:ext cy="3071925" cx="24441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flip dir="l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8" name="Shape 11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9" name="Shape 119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indent="457200" marL="1828800">
              <a:buNone/>
            </a:pPr>
            <a:r>
              <a:rPr lang="es"/>
              <a:t>   El Jardín</a:t>
            </a:r>
          </a:p>
        </p:txBody>
      </p:sp>
      <p:sp>
        <p:nvSpPr>
          <p:cNvPr id="120" name="Shape 120"/>
          <p:cNvSpPr txBox="1"/>
          <p:nvPr>
            <p:ph idx="1" type="body"/>
          </p:nvPr>
        </p:nvSpPr>
        <p:spPr>
          <a:xfrm>
            <a:off y="4068450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s"/>
              <a:t>      Es un jardín. Es bonito y magnífico. </a:t>
            </a:r>
          </a:p>
        </p:txBody>
      </p:sp>
      <p:sp>
        <p:nvSpPr>
          <p:cNvPr id="121" name="Shape 121"/>
          <p:cNvSpPr/>
          <p:nvPr/>
        </p:nvSpPr>
        <p:spPr>
          <a:xfrm>
            <a:off y="1115725" x="2160150"/>
            <a:ext cy="2900374" cx="415232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push dir="r"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5" name="Shape 12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6" name="Shape 126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indent="0" marL="2286000">
              <a:buNone/>
            </a:pPr>
            <a:r>
              <a:rPr lang="es"/>
              <a:t>   El Garaje</a:t>
            </a:r>
          </a:p>
        </p:txBody>
      </p:sp>
      <p:sp>
        <p:nvSpPr>
          <p:cNvPr id="127" name="Shape 127"/>
          <p:cNvSpPr txBox="1"/>
          <p:nvPr>
            <p:ph idx="1" type="body"/>
          </p:nvPr>
        </p:nvSpPr>
        <p:spPr>
          <a:xfrm>
            <a:off y="4000350" x="457200"/>
            <a:ext cy="9254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s"/>
              <a:t>    Es un garaje. Es increible, nuevo, y impresionante.</a:t>
            </a:r>
          </a:p>
        </p:txBody>
      </p:sp>
      <p:sp>
        <p:nvSpPr>
          <p:cNvPr id="128" name="Shape 128"/>
          <p:cNvSpPr/>
          <p:nvPr/>
        </p:nvSpPr>
        <p:spPr>
          <a:xfrm>
            <a:off y="1063375" x="2272850"/>
            <a:ext cy="2896900" cx="424917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xmlns:r="http://schemas.openxmlformats.org/officeDocument/2006/relationships" name="spotlight">
  <a:themeElements>
    <a:clrScheme name="Custom 439">
      <a:dk1>
        <a:srgbClr val="000000"/>
      </a:dk1>
      <a:lt1>
        <a:srgbClr val="FFFFFF"/>
      </a:lt1>
      <a:dk2>
        <a:srgbClr val="5C6E95"/>
      </a:dk2>
      <a:lt2>
        <a:srgbClr val="ACB4C2"/>
      </a:lt2>
      <a:accent1>
        <a:srgbClr val="667E50"/>
      </a:accent1>
      <a:accent2>
        <a:srgbClr val="CFBF73"/>
      </a:accent2>
      <a:accent3>
        <a:srgbClr val="8C7C82"/>
      </a:accent3>
      <a:accent4>
        <a:srgbClr val="9ABF87"/>
      </a:accent4>
      <a:accent5>
        <a:srgbClr val="CF9462"/>
      </a:accent5>
      <a:accent6>
        <a:srgbClr val="A25642"/>
      </a:accent6>
      <a:hlink>
        <a:srgbClr val="5173A5"/>
      </a:hlink>
      <a:folHlink>
        <a:srgbClr val="687282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